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798425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9803" y="1178222"/>
            <a:ext cx="9598819" cy="2506427"/>
          </a:xfrm>
        </p:spPr>
        <p:txBody>
          <a:bodyPr anchor="b"/>
          <a:lstStyle>
            <a:lvl1pPr algn="ctr">
              <a:defRPr sz="62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803" y="3781306"/>
            <a:ext cx="9598819" cy="1738167"/>
          </a:xfrm>
        </p:spPr>
        <p:txBody>
          <a:bodyPr/>
          <a:lstStyle>
            <a:lvl1pPr marL="0" indent="0" algn="ctr">
              <a:buNone/>
              <a:defRPr sz="2519"/>
            </a:lvl1pPr>
            <a:lvl2pPr marL="479923" indent="0" algn="ctr">
              <a:buNone/>
              <a:defRPr sz="2099"/>
            </a:lvl2pPr>
            <a:lvl3pPr marL="959846" indent="0" algn="ctr">
              <a:buNone/>
              <a:defRPr sz="1889"/>
            </a:lvl3pPr>
            <a:lvl4pPr marL="1439769" indent="0" algn="ctr">
              <a:buNone/>
              <a:defRPr sz="1680"/>
            </a:lvl4pPr>
            <a:lvl5pPr marL="1919691" indent="0" algn="ctr">
              <a:buNone/>
              <a:defRPr sz="1680"/>
            </a:lvl5pPr>
            <a:lvl6pPr marL="2399614" indent="0" algn="ctr">
              <a:buNone/>
              <a:defRPr sz="1680"/>
            </a:lvl6pPr>
            <a:lvl7pPr marL="2879537" indent="0" algn="ctr">
              <a:buNone/>
              <a:defRPr sz="1680"/>
            </a:lvl7pPr>
            <a:lvl8pPr marL="3359460" indent="0" algn="ctr">
              <a:buNone/>
              <a:defRPr sz="1680"/>
            </a:lvl8pPr>
            <a:lvl9pPr marL="3839383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6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43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73" y="383297"/>
            <a:ext cx="2759660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383297"/>
            <a:ext cx="8119001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0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26" y="1794830"/>
            <a:ext cx="11038642" cy="2994714"/>
          </a:xfrm>
        </p:spPr>
        <p:txBody>
          <a:bodyPr anchor="b"/>
          <a:lstStyle>
            <a:lvl1pPr>
              <a:defRPr sz="62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26" y="4817875"/>
            <a:ext cx="11038642" cy="1574849"/>
          </a:xfrm>
        </p:spPr>
        <p:txBody>
          <a:bodyPr/>
          <a:lstStyle>
            <a:lvl1pPr marL="0" indent="0">
              <a:buNone/>
              <a:defRPr sz="2519">
                <a:solidFill>
                  <a:schemeClr val="tx1">
                    <a:tint val="75000"/>
                  </a:schemeClr>
                </a:solidFill>
              </a:defRPr>
            </a:lvl1pPr>
            <a:lvl2pPr marL="479923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2pPr>
            <a:lvl3pPr marL="959846" indent="0">
              <a:buNone/>
              <a:defRPr sz="1889">
                <a:solidFill>
                  <a:schemeClr val="tx1">
                    <a:tint val="75000"/>
                  </a:schemeClr>
                </a:solidFill>
              </a:defRPr>
            </a:lvl3pPr>
            <a:lvl4pPr marL="143976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69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61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5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4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38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0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892" y="1916484"/>
            <a:ext cx="5439331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2" y="1916484"/>
            <a:ext cx="5439331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46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8" y="383297"/>
            <a:ext cx="11038642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59" y="1764832"/>
            <a:ext cx="5414333" cy="864917"/>
          </a:xfrm>
        </p:spPr>
        <p:txBody>
          <a:bodyPr anchor="b"/>
          <a:lstStyle>
            <a:lvl1pPr marL="0" indent="0">
              <a:buNone/>
              <a:defRPr sz="2519" b="1"/>
            </a:lvl1pPr>
            <a:lvl2pPr marL="479923" indent="0">
              <a:buNone/>
              <a:defRPr sz="2099" b="1"/>
            </a:lvl2pPr>
            <a:lvl3pPr marL="959846" indent="0">
              <a:buNone/>
              <a:defRPr sz="1889" b="1"/>
            </a:lvl3pPr>
            <a:lvl4pPr marL="1439769" indent="0">
              <a:buNone/>
              <a:defRPr sz="1680" b="1"/>
            </a:lvl4pPr>
            <a:lvl5pPr marL="1919691" indent="0">
              <a:buNone/>
              <a:defRPr sz="1680" b="1"/>
            </a:lvl5pPr>
            <a:lvl6pPr marL="2399614" indent="0">
              <a:buNone/>
              <a:defRPr sz="1680" b="1"/>
            </a:lvl6pPr>
            <a:lvl7pPr marL="2879537" indent="0">
              <a:buNone/>
              <a:defRPr sz="1680" b="1"/>
            </a:lvl7pPr>
            <a:lvl8pPr marL="3359460" indent="0">
              <a:buNone/>
              <a:defRPr sz="1680" b="1"/>
            </a:lvl8pPr>
            <a:lvl9pPr marL="3839383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59" y="2629749"/>
            <a:ext cx="5414333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2" y="1764832"/>
            <a:ext cx="5440998" cy="864917"/>
          </a:xfrm>
        </p:spPr>
        <p:txBody>
          <a:bodyPr anchor="b"/>
          <a:lstStyle>
            <a:lvl1pPr marL="0" indent="0">
              <a:buNone/>
              <a:defRPr sz="2519" b="1"/>
            </a:lvl1pPr>
            <a:lvl2pPr marL="479923" indent="0">
              <a:buNone/>
              <a:defRPr sz="2099" b="1"/>
            </a:lvl2pPr>
            <a:lvl3pPr marL="959846" indent="0">
              <a:buNone/>
              <a:defRPr sz="1889" b="1"/>
            </a:lvl3pPr>
            <a:lvl4pPr marL="1439769" indent="0">
              <a:buNone/>
              <a:defRPr sz="1680" b="1"/>
            </a:lvl4pPr>
            <a:lvl5pPr marL="1919691" indent="0">
              <a:buNone/>
              <a:defRPr sz="1680" b="1"/>
            </a:lvl5pPr>
            <a:lvl6pPr marL="2399614" indent="0">
              <a:buNone/>
              <a:defRPr sz="1680" b="1"/>
            </a:lvl6pPr>
            <a:lvl7pPr marL="2879537" indent="0">
              <a:buNone/>
              <a:defRPr sz="1680" b="1"/>
            </a:lvl7pPr>
            <a:lvl8pPr marL="3359460" indent="0">
              <a:buNone/>
              <a:defRPr sz="1680" b="1"/>
            </a:lvl8pPr>
            <a:lvl9pPr marL="3839383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2" y="2629749"/>
            <a:ext cx="5440998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81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0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997" y="1036569"/>
            <a:ext cx="647920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1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159794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23" indent="0">
              <a:buNone/>
              <a:defRPr sz="1470"/>
            </a:lvl2pPr>
            <a:lvl3pPr marL="959846" indent="0">
              <a:buNone/>
              <a:defRPr sz="1260"/>
            </a:lvl3pPr>
            <a:lvl4pPr marL="1439769" indent="0">
              <a:buNone/>
              <a:defRPr sz="1050"/>
            </a:lvl4pPr>
            <a:lvl5pPr marL="1919691" indent="0">
              <a:buNone/>
              <a:defRPr sz="1050"/>
            </a:lvl5pPr>
            <a:lvl6pPr marL="2399614" indent="0">
              <a:buNone/>
              <a:defRPr sz="1050"/>
            </a:lvl6pPr>
            <a:lvl7pPr marL="2879537" indent="0">
              <a:buNone/>
              <a:defRPr sz="1050"/>
            </a:lvl7pPr>
            <a:lvl8pPr marL="3359460" indent="0">
              <a:buNone/>
              <a:defRPr sz="1050"/>
            </a:lvl8pPr>
            <a:lvl9pPr marL="3839383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8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0997" y="1036569"/>
            <a:ext cx="647920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23" indent="0">
              <a:buNone/>
              <a:defRPr sz="2939"/>
            </a:lvl2pPr>
            <a:lvl3pPr marL="959846" indent="0">
              <a:buNone/>
              <a:defRPr sz="2519"/>
            </a:lvl3pPr>
            <a:lvl4pPr marL="1439769" indent="0">
              <a:buNone/>
              <a:defRPr sz="2099"/>
            </a:lvl4pPr>
            <a:lvl5pPr marL="1919691" indent="0">
              <a:buNone/>
              <a:defRPr sz="2099"/>
            </a:lvl5pPr>
            <a:lvl6pPr marL="2399614" indent="0">
              <a:buNone/>
              <a:defRPr sz="2099"/>
            </a:lvl6pPr>
            <a:lvl7pPr marL="2879537" indent="0">
              <a:buNone/>
              <a:defRPr sz="2099"/>
            </a:lvl7pPr>
            <a:lvl8pPr marL="3359460" indent="0">
              <a:buNone/>
              <a:defRPr sz="2099"/>
            </a:lvl8pPr>
            <a:lvl9pPr marL="3839383" indent="0">
              <a:buNone/>
              <a:defRPr sz="20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159794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23" indent="0">
              <a:buNone/>
              <a:defRPr sz="1470"/>
            </a:lvl2pPr>
            <a:lvl3pPr marL="959846" indent="0">
              <a:buNone/>
              <a:defRPr sz="1260"/>
            </a:lvl3pPr>
            <a:lvl4pPr marL="1439769" indent="0">
              <a:buNone/>
              <a:defRPr sz="1050"/>
            </a:lvl4pPr>
            <a:lvl5pPr marL="1919691" indent="0">
              <a:buNone/>
              <a:defRPr sz="1050"/>
            </a:lvl5pPr>
            <a:lvl6pPr marL="2399614" indent="0">
              <a:buNone/>
              <a:defRPr sz="1050"/>
            </a:lvl6pPr>
            <a:lvl7pPr marL="2879537" indent="0">
              <a:buNone/>
              <a:defRPr sz="1050"/>
            </a:lvl7pPr>
            <a:lvl8pPr marL="3359460" indent="0">
              <a:buNone/>
              <a:defRPr sz="1050"/>
            </a:lvl8pPr>
            <a:lvl9pPr marL="3839383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31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9131-68D8-42CA-82D8-72192EBED45F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1855-6D34-4BE9-A6D0-DBE9CBEEC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5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8A11E-4DE3-425D-83B6-C079A133D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-12192"/>
            <a:ext cx="7315200" cy="6871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2000" dirty="0"/>
              <a:t>演題番号　タイトル</a:t>
            </a:r>
            <a:br>
              <a:rPr kumimoji="1" lang="en-US" altLang="ja-JP" sz="2000" dirty="0"/>
            </a:br>
            <a:r>
              <a:rPr kumimoji="1" lang="ja-JP" altLang="en-US" sz="2000" dirty="0"/>
              <a:t>所属　名前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3CCA1B-34FB-45A6-A333-95C141925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1514" y="6681216"/>
            <a:ext cx="3486911" cy="51809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利益相反について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kumimoji="1" lang="ja-JP" altLang="en-US" sz="1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025F24-0F89-4F18-BC36-A6B42C2BCB2D}"/>
              </a:ext>
            </a:extLst>
          </p:cNvPr>
          <p:cNvSpPr txBox="1"/>
          <p:nvPr/>
        </p:nvSpPr>
        <p:spPr>
          <a:xfrm>
            <a:off x="0" y="6904504"/>
            <a:ext cx="2342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第</a:t>
            </a:r>
            <a:r>
              <a:rPr kumimoji="1" lang="en-US" altLang="ja-JP" sz="1200" dirty="0"/>
              <a:t>32</a:t>
            </a:r>
            <a:r>
              <a:rPr kumimoji="1" lang="ja-JP" altLang="en-US" sz="1200" dirty="0"/>
              <a:t>回大阪府理学療法学術大会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92ADB-A721-427E-AC48-153CE0BA4D86}"/>
              </a:ext>
            </a:extLst>
          </p:cNvPr>
          <p:cNvSpPr txBox="1"/>
          <p:nvPr/>
        </p:nvSpPr>
        <p:spPr>
          <a:xfrm>
            <a:off x="2868461" y="2973354"/>
            <a:ext cx="839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・１６：９で作成してください</a:t>
            </a:r>
            <a:endParaRPr kumimoji="1" lang="en-US" altLang="ja-JP" sz="2000" dirty="0"/>
          </a:p>
          <a:p>
            <a:r>
              <a:rPr kumimoji="1" lang="ja-JP" altLang="en-US" sz="2000" dirty="0"/>
              <a:t>・演題番号、タイトル、所属、名前、利益相反についての記載があれば</a:t>
            </a:r>
            <a:endParaRPr kumimoji="1" lang="en-US" altLang="ja-JP" sz="2000" dirty="0"/>
          </a:p>
          <a:p>
            <a:r>
              <a:rPr kumimoji="1" lang="ja-JP" altLang="en-US" sz="2000" dirty="0"/>
              <a:t>　どういったレイアウトでも問題ありません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69287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47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テーマ</vt:lpstr>
      <vt:lpstr>演題番号　タイトル 所属　名前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山野 宏章</dc:creator>
  <cp:lastModifiedBy>山野 宏章</cp:lastModifiedBy>
  <cp:revision>6</cp:revision>
  <dcterms:created xsi:type="dcterms:W3CDTF">2020-05-03T12:48:32Z</dcterms:created>
  <dcterms:modified xsi:type="dcterms:W3CDTF">2020-07-14T07:34:46Z</dcterms:modified>
</cp:coreProperties>
</file>