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7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87" autoAdjust="0"/>
  </p:normalViewPr>
  <p:slideViewPr>
    <p:cSldViewPr snapToGrid="0">
      <p:cViewPr varScale="1">
        <p:scale>
          <a:sx n="71" d="100"/>
          <a:sy n="71" d="100"/>
        </p:scale>
        <p:origin x="90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EF1E-86E2-43E9-B8B6-C2B575B990D5}" type="datetimeFigureOut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8F95-BBCE-4979-9F04-B44C8F4CCE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319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EF1E-86E2-43E9-B8B6-C2B575B990D5}" type="datetimeFigureOut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8F95-BBCE-4979-9F04-B44C8F4CCE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009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EF1E-86E2-43E9-B8B6-C2B575B990D5}" type="datetimeFigureOut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8F95-BBCE-4979-9F04-B44C8F4CCE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06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EF1E-86E2-43E9-B8B6-C2B575B990D5}" type="datetimeFigureOut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8F95-BBCE-4979-9F04-B44C8F4CCE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31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EF1E-86E2-43E9-B8B6-C2B575B990D5}" type="datetimeFigureOut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8F95-BBCE-4979-9F04-B44C8F4CCE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862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EF1E-86E2-43E9-B8B6-C2B575B990D5}" type="datetimeFigureOut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8F95-BBCE-4979-9F04-B44C8F4CCE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52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EF1E-86E2-43E9-B8B6-C2B575B990D5}" type="datetimeFigureOut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8F95-BBCE-4979-9F04-B44C8F4CCE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854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EF1E-86E2-43E9-B8B6-C2B575B990D5}" type="datetimeFigureOut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8F95-BBCE-4979-9F04-B44C8F4CCE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524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EF1E-86E2-43E9-B8B6-C2B575B990D5}" type="datetimeFigureOut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8F95-BBCE-4979-9F04-B44C8F4CCE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15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EF1E-86E2-43E9-B8B6-C2B575B990D5}" type="datetimeFigureOut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8F95-BBCE-4979-9F04-B44C8F4CCE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892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FEF1E-86E2-43E9-B8B6-C2B575B990D5}" type="datetimeFigureOut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8F95-BBCE-4979-9F04-B44C8F4CCE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687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FEF1E-86E2-43E9-B8B6-C2B575B990D5}" type="datetimeFigureOut">
              <a:rPr kumimoji="1" lang="ja-JP" altLang="en-US" smtClean="0"/>
              <a:t>2020/5/3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98F95-BBCE-4979-9F04-B44C8F4CCE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594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6DDE6D-B2FC-F447-9D28-3815E8F416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タイトル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85A16B1-50F2-6D4B-8186-C30FD5702D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所属・氏名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6118162" y="6440506"/>
            <a:ext cx="27863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第</a:t>
            </a:r>
            <a:r>
              <a:rPr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32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回 大阪府理学療法学術大会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82502" y="178846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kern="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イメージ</a:t>
            </a:r>
            <a:r>
              <a:rPr lang="ja-JP" altLang="ja-JP" kern="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テンプレート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0705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22A6998-4BD5-EE4D-92E0-9916BB17E7AC}"/>
              </a:ext>
            </a:extLst>
          </p:cNvPr>
          <p:cNvSpPr/>
          <p:nvPr/>
        </p:nvSpPr>
        <p:spPr>
          <a:xfrm>
            <a:off x="850392" y="1283277"/>
            <a:ext cx="7443216" cy="21385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700">
                <a:solidFill>
                  <a:schemeClr val="accent2">
                    <a:lumMod val="50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第</a:t>
            </a:r>
            <a:r>
              <a:rPr lang="en-US" altLang="ja-JP" sz="2700" dirty="0">
                <a:solidFill>
                  <a:schemeClr val="accent2">
                    <a:lumMod val="50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32</a:t>
            </a:r>
            <a:r>
              <a:rPr lang="ja-JP" altLang="en-US" sz="2700">
                <a:solidFill>
                  <a:schemeClr val="accent2">
                    <a:lumMod val="50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回大阪府理学療法学術大会</a:t>
            </a:r>
            <a:endParaRPr lang="en-US" altLang="ja-JP" sz="2700" dirty="0">
              <a:solidFill>
                <a:schemeClr val="accent2">
                  <a:lumMod val="50000"/>
                </a:schemeClr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lang="ja-JP" altLang="en-US" sz="2700">
                <a:solidFill>
                  <a:schemeClr val="accent2">
                    <a:lumMod val="50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利益相反状態の開示</a:t>
            </a:r>
            <a:endParaRPr lang="en-US" altLang="ja-JP" sz="2700" dirty="0">
              <a:solidFill>
                <a:schemeClr val="accent2">
                  <a:lumMod val="50000"/>
                </a:schemeClr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endParaRPr lang="en-US" altLang="ja-JP" dirty="0">
              <a:solidFill>
                <a:schemeClr val="accent2">
                  <a:lumMod val="50000"/>
                </a:schemeClr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lang="ja-JP" altLang="en-US" sz="20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タイトル：</a:t>
            </a:r>
            <a:endParaRPr lang="en-US" altLang="ja-JP" sz="20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lang="ja-JP" altLang="en-US" sz="20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演者：</a:t>
            </a:r>
            <a:endParaRPr lang="en-US" altLang="ja-JP" sz="20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BE825AC-BF65-5E47-BB4A-A25563DD7160}"/>
              </a:ext>
            </a:extLst>
          </p:cNvPr>
          <p:cNvSpPr/>
          <p:nvPr/>
        </p:nvSpPr>
        <p:spPr>
          <a:xfrm>
            <a:off x="418381" y="3982978"/>
            <a:ext cx="8620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本演題に関連して、筆頭著者に開示す</a:t>
            </a:r>
            <a:r>
              <a:rPr lang="ja-JP" altLang="en-US" sz="2400" dirty="0" err="1">
                <a:latin typeface="MS PGothic" panose="020B0600070205080204" pitchFamily="34" charset="-128"/>
                <a:ea typeface="MS PGothic" panose="020B0600070205080204" pitchFamily="34" charset="-128"/>
              </a:rPr>
              <a:t>べき利</a:t>
            </a: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益相反はありません。 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6118162" y="6440506"/>
            <a:ext cx="29658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第</a:t>
            </a:r>
            <a:r>
              <a:rPr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32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回 大阪府理学療法学術大会用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82502" y="178846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kern="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イメージ</a:t>
            </a:r>
            <a:r>
              <a:rPr lang="ja-JP" altLang="ja-JP" kern="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テンプレート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7239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5B069EB-18FE-4846-B9B3-99BE5EB7CF6C}"/>
              </a:ext>
            </a:extLst>
          </p:cNvPr>
          <p:cNvSpPr/>
          <p:nvPr/>
        </p:nvSpPr>
        <p:spPr>
          <a:xfrm>
            <a:off x="765940" y="3982978"/>
            <a:ext cx="77784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本演題に関連して、開示す</a:t>
            </a:r>
            <a:r>
              <a:rPr lang="ja-JP" altLang="en-US" sz="2400" dirty="0" err="1">
                <a:latin typeface="MS PGothic" panose="020B0600070205080204" pitchFamily="34" charset="-128"/>
                <a:ea typeface="MS PGothic" panose="020B0600070205080204" pitchFamily="34" charset="-128"/>
              </a:rPr>
              <a:t>べき利</a:t>
            </a: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益相反は下記の通りです。</a:t>
            </a:r>
            <a:endParaRPr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endParaRPr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942975" lvl="2" indent="-257175">
              <a:buFont typeface="Arial" panose="020B0604020202020204" pitchFamily="34" charset="0"/>
              <a:buChar char="•"/>
            </a:pP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年間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50</a:t>
            </a: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万円以上の原稿料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:</a:t>
            </a: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〇〇社、〇〇社 </a:t>
            </a:r>
            <a:endParaRPr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942975" lvl="2" indent="-257175">
              <a:buFont typeface="Arial" panose="020B0604020202020204" pitchFamily="34" charset="0"/>
              <a:buChar char="•"/>
            </a:pP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年間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200</a:t>
            </a: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万円以上の研究費</a:t>
            </a:r>
            <a:r>
              <a:rPr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:</a:t>
            </a: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〇〇社、〇〇社 </a:t>
            </a:r>
            <a:endParaRPr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D16D672-7C4E-8B4B-992B-9E89C74FD72A}"/>
              </a:ext>
            </a:extLst>
          </p:cNvPr>
          <p:cNvSpPr/>
          <p:nvPr/>
        </p:nvSpPr>
        <p:spPr>
          <a:xfrm>
            <a:off x="850392" y="1283277"/>
            <a:ext cx="7443216" cy="21385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700">
                <a:solidFill>
                  <a:schemeClr val="accent2">
                    <a:lumMod val="50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第</a:t>
            </a:r>
            <a:r>
              <a:rPr lang="en-US" altLang="ja-JP" sz="2700" dirty="0">
                <a:solidFill>
                  <a:schemeClr val="accent2">
                    <a:lumMod val="50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32</a:t>
            </a:r>
            <a:r>
              <a:rPr lang="ja-JP" altLang="en-US" sz="2700">
                <a:solidFill>
                  <a:schemeClr val="accent2">
                    <a:lumMod val="50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回大阪府理学療法学術大会</a:t>
            </a:r>
            <a:endParaRPr lang="en-US" altLang="ja-JP" sz="2700" dirty="0">
              <a:solidFill>
                <a:schemeClr val="accent2">
                  <a:lumMod val="50000"/>
                </a:schemeClr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lang="ja-JP" altLang="en-US" sz="2700">
                <a:solidFill>
                  <a:schemeClr val="accent2">
                    <a:lumMod val="50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利益相反状態の開示</a:t>
            </a:r>
            <a:endParaRPr lang="en-US" altLang="ja-JP" sz="2700" dirty="0">
              <a:solidFill>
                <a:schemeClr val="accent2">
                  <a:lumMod val="50000"/>
                </a:schemeClr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endParaRPr lang="en-US" altLang="ja-JP" dirty="0">
              <a:solidFill>
                <a:schemeClr val="accent2">
                  <a:lumMod val="50000"/>
                </a:schemeClr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lang="ja-JP" altLang="en-US" sz="20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タイトル：</a:t>
            </a:r>
            <a:endParaRPr lang="en-US" altLang="ja-JP" sz="20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lang="ja-JP" altLang="en-US" sz="2000">
                <a:solidFill>
                  <a:schemeClr val="tx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演者：</a:t>
            </a:r>
            <a:endParaRPr lang="en-US" altLang="ja-JP" sz="2000" dirty="0">
              <a:solidFill>
                <a:schemeClr val="tx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118162" y="6440506"/>
            <a:ext cx="27863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第</a:t>
            </a:r>
            <a:r>
              <a:rPr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32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回 大阪府理学療法学術大会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82502" y="178846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kern="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イメージ</a:t>
            </a:r>
            <a:r>
              <a:rPr lang="ja-JP" altLang="ja-JP" kern="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テンプレート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2859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3DACB7-17FA-CF42-A077-528AE53FD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12694"/>
            <a:ext cx="7886700" cy="5351930"/>
          </a:xfrm>
        </p:spPr>
        <p:txBody>
          <a:bodyPr/>
          <a:lstStyle/>
          <a:p>
            <a:r>
              <a:rPr kumimoji="1" lang="ja-JP" altLang="en-US" dirty="0"/>
              <a:t>研究報告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ja-JP" altLang="en-US" dirty="0"/>
              <a:t>背景と目的</a:t>
            </a:r>
            <a:br>
              <a:rPr kumimoji="1" lang="en-US" altLang="ja-JP" dirty="0"/>
            </a:br>
            <a:r>
              <a:rPr kumimoji="1" lang="ja-JP" altLang="en-US" dirty="0"/>
              <a:t>方法</a:t>
            </a:r>
            <a:br>
              <a:rPr kumimoji="1" lang="en-US" altLang="ja-JP" dirty="0"/>
            </a:br>
            <a:r>
              <a:rPr kumimoji="1" lang="ja-JP" altLang="en-US" dirty="0"/>
              <a:t>結果</a:t>
            </a:r>
            <a:br>
              <a:rPr lang="en-US" altLang="ja-JP" dirty="0"/>
            </a:br>
            <a:r>
              <a:rPr lang="ja-JP" altLang="en-US" dirty="0"/>
              <a:t>考察</a:t>
            </a:r>
            <a:br>
              <a:rPr kumimoji="1" lang="en-US" altLang="ja-JP" dirty="0"/>
            </a:br>
            <a:r>
              <a:rPr kumimoji="1" lang="ja-JP" altLang="en-US" dirty="0"/>
              <a:t>結論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118162" y="6440506"/>
            <a:ext cx="27863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第</a:t>
            </a:r>
            <a:r>
              <a:rPr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32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回 大阪府理学療法学術大会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82502" y="178846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kern="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イメージ</a:t>
            </a:r>
            <a:r>
              <a:rPr lang="ja-JP" altLang="ja-JP" kern="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テンプレート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6714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3DACB7-17FA-CF42-A077-528AE53FD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12694"/>
            <a:ext cx="7886700" cy="5351930"/>
          </a:xfrm>
        </p:spPr>
        <p:txBody>
          <a:bodyPr/>
          <a:lstStyle/>
          <a:p>
            <a:r>
              <a:rPr lang="ja-JP" altLang="en-US" dirty="0"/>
              <a:t>症例</a:t>
            </a:r>
            <a:r>
              <a:rPr kumimoji="1" lang="ja-JP" altLang="en-US" dirty="0"/>
              <a:t>報告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ja-JP" altLang="en-US" dirty="0"/>
              <a:t>症例紹介</a:t>
            </a:r>
            <a:br>
              <a:rPr kumimoji="1" lang="en-US" altLang="ja-JP" dirty="0"/>
            </a:br>
            <a:r>
              <a:rPr lang="ja-JP" altLang="en-US" dirty="0"/>
              <a:t>評価とリーズニング</a:t>
            </a:r>
            <a:br>
              <a:rPr kumimoji="1" lang="en-US" altLang="ja-JP" dirty="0"/>
            </a:br>
            <a:r>
              <a:rPr kumimoji="1" lang="ja-JP" altLang="en-US" dirty="0"/>
              <a:t>介入と結果</a:t>
            </a:r>
            <a:br>
              <a:rPr lang="en-US" altLang="ja-JP" dirty="0"/>
            </a:br>
            <a:r>
              <a:rPr lang="ja-JP" altLang="en-US" dirty="0"/>
              <a:t>考察</a:t>
            </a:r>
            <a:br>
              <a:rPr kumimoji="1" lang="en-US" altLang="ja-JP" dirty="0"/>
            </a:br>
            <a:r>
              <a:rPr kumimoji="1" lang="ja-JP" altLang="en-US" dirty="0"/>
              <a:t>結論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118162" y="6440506"/>
            <a:ext cx="27863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第</a:t>
            </a:r>
            <a:r>
              <a:rPr lang="en-US" altLang="ja-JP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32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回 大阪府理学療法学術大会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82502" y="178846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kern="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イメージ</a:t>
            </a:r>
            <a:r>
              <a:rPr lang="ja-JP" altLang="ja-JP" kern="0" dirty="0"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テンプレート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0373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163</Words>
  <Application>Microsoft Office PowerPoint</Application>
  <PresentationFormat>画面に合わせる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HGSｺﾞｼｯｸM</vt:lpstr>
      <vt:lpstr>MS PGothic</vt:lpstr>
      <vt:lpstr>Arial</vt:lpstr>
      <vt:lpstr>Calibri</vt:lpstr>
      <vt:lpstr>Calibri Light</vt:lpstr>
      <vt:lpstr>Office テーマ</vt:lpstr>
      <vt:lpstr>タイトル</vt:lpstr>
      <vt:lpstr>PowerPoint プレゼンテーション</vt:lpstr>
      <vt:lpstr>PowerPoint プレゼンテーション</vt:lpstr>
      <vt:lpstr>研究報告  背景と目的 方法 結果 考察 結論</vt:lpstr>
      <vt:lpstr>症例報告  症例紹介 評価とリーズニング 介入と結果 考察 結論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Hashida Goichi</dc:creator>
  <cp:lastModifiedBy>山野 宏章</cp:lastModifiedBy>
  <cp:revision>14</cp:revision>
  <dcterms:created xsi:type="dcterms:W3CDTF">2020-05-02T06:03:46Z</dcterms:created>
  <dcterms:modified xsi:type="dcterms:W3CDTF">2020-05-03T13:50:08Z</dcterms:modified>
</cp:coreProperties>
</file>